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10287000" cy="18288000"/>
  <p:embeddedFontLst>
    <p:embeddedFont>
      <p:font typeface="Nanum Gothic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1" roundtripDataSignature="AMtx7mgXT+5uNF+WFgGjBOx661sEPkOq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anumGothic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anumGothic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2.png"/><Relationship Id="rId4" Type="http://schemas.openxmlformats.org/officeDocument/2006/relationships/image" Target="../media/image84.png"/><Relationship Id="rId9" Type="http://schemas.openxmlformats.org/officeDocument/2006/relationships/image" Target="../media/image71.png"/><Relationship Id="rId5" Type="http://schemas.openxmlformats.org/officeDocument/2006/relationships/image" Target="../media/image61.png"/><Relationship Id="rId6" Type="http://schemas.openxmlformats.org/officeDocument/2006/relationships/image" Target="../media/image65.png"/><Relationship Id="rId7" Type="http://schemas.openxmlformats.org/officeDocument/2006/relationships/image" Target="../media/image60.png"/><Relationship Id="rId8" Type="http://schemas.openxmlformats.org/officeDocument/2006/relationships/image" Target="../media/image8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3.png"/><Relationship Id="rId4" Type="http://schemas.openxmlformats.org/officeDocument/2006/relationships/image" Target="../media/image67.png"/><Relationship Id="rId5" Type="http://schemas.openxmlformats.org/officeDocument/2006/relationships/image" Target="../media/image79.png"/><Relationship Id="rId6" Type="http://schemas.openxmlformats.org/officeDocument/2006/relationships/image" Target="../media/image7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Relationship Id="rId9" Type="http://schemas.openxmlformats.org/officeDocument/2006/relationships/image" Target="../media/image45.png"/><Relationship Id="rId5" Type="http://schemas.openxmlformats.org/officeDocument/2006/relationships/image" Target="../media/image73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7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33.png"/><Relationship Id="rId13" Type="http://schemas.openxmlformats.org/officeDocument/2006/relationships/image" Target="../media/image37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41.png"/><Relationship Id="rId8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8.png"/><Relationship Id="rId13" Type="http://schemas.openxmlformats.org/officeDocument/2006/relationships/image" Target="../media/image47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55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56.png"/><Relationship Id="rId8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9" Type="http://schemas.openxmlformats.org/officeDocument/2006/relationships/image" Target="../media/image70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Relationship Id="rId7" Type="http://schemas.openxmlformats.org/officeDocument/2006/relationships/image" Target="../media/image69.png"/><Relationship Id="rId8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2319" y="3756209"/>
            <a:ext cx="7295060" cy="101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4039" y="4879849"/>
            <a:ext cx="2796672" cy="163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1467" y="3122181"/>
            <a:ext cx="2116560" cy="211658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1257" y="1804676"/>
            <a:ext cx="4188625" cy="328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634" y="245504"/>
            <a:ext cx="4371937" cy="66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5705" y="2695554"/>
            <a:ext cx="6735662" cy="126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3981" y="6989288"/>
            <a:ext cx="6387348" cy="126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9660" y="7397383"/>
            <a:ext cx="387374" cy="45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5757" y="3063534"/>
            <a:ext cx="387374" cy="45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1257" y="5589005"/>
            <a:ext cx="4577392" cy="396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03430" y="2051506"/>
            <a:ext cx="2289691" cy="5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16973" y="6215582"/>
            <a:ext cx="2975053" cy="53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9062" y="854583"/>
            <a:ext cx="6588681" cy="53401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10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8095" y="2725834"/>
            <a:ext cx="3804929" cy="373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027" y="984839"/>
            <a:ext cx="4079803" cy="50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027" y="223775"/>
            <a:ext cx="1174123" cy="6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2490" y="7093827"/>
            <a:ext cx="2969216" cy="48897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1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11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797" y="155618"/>
            <a:ext cx="3220023" cy="104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2"/>
          <p:cNvPicPr preferRelativeResize="0"/>
          <p:nvPr/>
        </p:nvPicPr>
        <p:blipFill rotWithShape="1">
          <a:blip r:embed="rId4">
            <a:alphaModFix/>
          </a:blip>
          <a:srcRect b="1309" l="0" r="2410" t="996"/>
          <a:stretch/>
        </p:blipFill>
        <p:spPr>
          <a:xfrm>
            <a:off x="453900" y="1471500"/>
            <a:ext cx="3447600" cy="5967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2938" y="2991097"/>
            <a:ext cx="6085175" cy="333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7210" y="3257799"/>
            <a:ext cx="4043989" cy="377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0153" y="8149430"/>
            <a:ext cx="5469453" cy="899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13525" y="8163811"/>
            <a:ext cx="5630110" cy="90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41599" y="4981912"/>
            <a:ext cx="1145482" cy="32189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2"/>
          <p:cNvSpPr/>
          <p:nvPr/>
        </p:nvSpPr>
        <p:spPr>
          <a:xfrm>
            <a:off x="472500" y="5737500"/>
            <a:ext cx="3429000" cy="837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12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927" y="4702346"/>
            <a:ext cx="4633922" cy="13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"/>
          <p:cNvGrpSpPr/>
          <p:nvPr/>
        </p:nvGrpSpPr>
        <p:grpSpPr>
          <a:xfrm>
            <a:off x="2348447" y="4229068"/>
            <a:ext cx="2689373" cy="979124"/>
            <a:chOff x="2348447" y="4229068"/>
            <a:chExt cx="2689373" cy="979124"/>
          </a:xfrm>
        </p:grpSpPr>
        <p:pic>
          <p:nvPicPr>
            <p:cNvPr id="93" name="Google Shape;9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8447" y="4229068"/>
              <a:ext cx="2223600" cy="979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46612" y="4287070"/>
              <a:ext cx="578919" cy="487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58901" y="4661979"/>
              <a:ext cx="578919" cy="4879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0698" y="1697088"/>
            <a:ext cx="3308095" cy="68295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613" y="448544"/>
            <a:ext cx="1188327" cy="60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0787" y="3443076"/>
            <a:ext cx="1778859" cy="20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427" y="3442820"/>
            <a:ext cx="1778859" cy="20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7904" y="3427479"/>
            <a:ext cx="1778859" cy="20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7018" y="6249097"/>
            <a:ext cx="2829318" cy="66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33331" y="6248840"/>
            <a:ext cx="2688528" cy="6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68104" y="6264181"/>
            <a:ext cx="2679090" cy="66321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006" y="479225"/>
            <a:ext cx="1557756" cy="67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5804" y="4826627"/>
            <a:ext cx="10758621" cy="656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670" y="346689"/>
            <a:ext cx="2302947" cy="6729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5"/>
          <p:cNvGrpSpPr/>
          <p:nvPr/>
        </p:nvGrpSpPr>
        <p:grpSpPr>
          <a:xfrm>
            <a:off x="771816" y="156722"/>
            <a:ext cx="9459666" cy="10486807"/>
            <a:chOff x="771816" y="156722"/>
            <a:chExt cx="9459666" cy="10486807"/>
          </a:xfrm>
        </p:grpSpPr>
        <p:pic>
          <p:nvPicPr>
            <p:cNvPr id="123" name="Google Shape;12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1816" y="156722"/>
              <a:ext cx="9459666" cy="104868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79463" y="2521155"/>
              <a:ext cx="4729833" cy="52434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8316" y="5133422"/>
            <a:ext cx="2926135" cy="66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92618" y="6305138"/>
            <a:ext cx="3499541" cy="4533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5"/>
          <p:cNvGrpSpPr/>
          <p:nvPr/>
        </p:nvGrpSpPr>
        <p:grpSpPr>
          <a:xfrm>
            <a:off x="8544193" y="179733"/>
            <a:ext cx="9459666" cy="10456127"/>
            <a:chOff x="8544193" y="179733"/>
            <a:chExt cx="9459666" cy="10456127"/>
          </a:xfrm>
        </p:grpSpPr>
        <p:pic>
          <p:nvPicPr>
            <p:cNvPr id="128" name="Google Shape;128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44193" y="179733"/>
              <a:ext cx="9459666" cy="10456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651841" y="2536496"/>
              <a:ext cx="4729833" cy="52280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30650" y="5148762"/>
            <a:ext cx="3357030" cy="69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095779" y="6304591"/>
            <a:ext cx="3181083" cy="45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986886" y="2979897"/>
            <a:ext cx="2059741" cy="2080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70100" y="3042280"/>
            <a:ext cx="1948559" cy="1606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292" y="10051434"/>
            <a:ext cx="11631760" cy="270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6"/>
          <p:cNvGrpSpPr/>
          <p:nvPr/>
        </p:nvGrpSpPr>
        <p:grpSpPr>
          <a:xfrm>
            <a:off x="364173" y="166309"/>
            <a:ext cx="9863804" cy="1075467"/>
            <a:chOff x="364173" y="166309"/>
            <a:chExt cx="9863804" cy="1075467"/>
          </a:xfrm>
        </p:grpSpPr>
        <p:pic>
          <p:nvPicPr>
            <p:cNvPr id="141" name="Google Shape;141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4173" y="166309"/>
              <a:ext cx="1062642" cy="604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5601" y="706542"/>
              <a:ext cx="9852376" cy="5352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" name="Google Shape;14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690" y="1368752"/>
            <a:ext cx="7219416" cy="35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75456" y="2600152"/>
            <a:ext cx="6999653" cy="508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0837" y="8845573"/>
            <a:ext cx="6459586" cy="55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5690" y="5114106"/>
            <a:ext cx="7219416" cy="351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251425" y="8802446"/>
            <a:ext cx="4723958" cy="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73" y="353191"/>
            <a:ext cx="1087775" cy="60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1844" y="1940608"/>
            <a:ext cx="7215846" cy="316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01" y="1208491"/>
            <a:ext cx="4223986" cy="5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0154" y="4442163"/>
            <a:ext cx="3648424" cy="208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2488" y="5926544"/>
            <a:ext cx="6515202" cy="3119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5259201" y="4991645"/>
            <a:ext cx="1572352" cy="65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7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412" y="1188773"/>
            <a:ext cx="8173571" cy="314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919" y="6254121"/>
            <a:ext cx="3727744" cy="29028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8"/>
          <p:cNvGrpSpPr/>
          <p:nvPr/>
        </p:nvGrpSpPr>
        <p:grpSpPr>
          <a:xfrm>
            <a:off x="4416806" y="4924501"/>
            <a:ext cx="5685640" cy="5121088"/>
            <a:chOff x="4416806" y="4924501"/>
            <a:chExt cx="5685640" cy="5121088"/>
          </a:xfrm>
        </p:grpSpPr>
        <p:pic>
          <p:nvPicPr>
            <p:cNvPr id="167" name="Google Shape;167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16806" y="4924501"/>
              <a:ext cx="5685640" cy="5121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40019" y="9559518"/>
              <a:ext cx="244385" cy="2518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92844" y="3047097"/>
            <a:ext cx="4914100" cy="90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72103" y="3275501"/>
            <a:ext cx="387374" cy="455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8"/>
          <p:cNvGrpSpPr/>
          <p:nvPr/>
        </p:nvGrpSpPr>
        <p:grpSpPr>
          <a:xfrm>
            <a:off x="10499458" y="7083102"/>
            <a:ext cx="5149740" cy="1265196"/>
            <a:chOff x="10499458" y="7083102"/>
            <a:chExt cx="5149740" cy="1265196"/>
          </a:xfrm>
        </p:grpSpPr>
        <p:pic>
          <p:nvPicPr>
            <p:cNvPr id="172" name="Google Shape;172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980355" y="7083102"/>
              <a:ext cx="4668843" cy="1265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499458" y="7311502"/>
              <a:ext cx="387374" cy="4550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8"/>
          <p:cNvGrpSpPr/>
          <p:nvPr/>
        </p:nvGrpSpPr>
        <p:grpSpPr>
          <a:xfrm>
            <a:off x="-11062" y="235425"/>
            <a:ext cx="4418904" cy="626622"/>
            <a:chOff x="-11062" y="235425"/>
            <a:chExt cx="4418904" cy="626622"/>
          </a:xfrm>
        </p:grpSpPr>
        <p:pic>
          <p:nvPicPr>
            <p:cNvPr id="175" name="Google Shape;175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-11062" y="241777"/>
              <a:ext cx="3776442" cy="620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07282" y="235425"/>
              <a:ext cx="600560" cy="6187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Google Shape;177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16806" y="7544616"/>
            <a:ext cx="1145482" cy="32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542001" y="1593973"/>
            <a:ext cx="4110748" cy="97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57727" y="1822370"/>
            <a:ext cx="387374" cy="45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254088" y="10108359"/>
            <a:ext cx="7418750" cy="24976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717" y="961825"/>
            <a:ext cx="6433528" cy="457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717" y="5910518"/>
            <a:ext cx="7911964" cy="21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576" y="213025"/>
            <a:ext cx="4771851" cy="66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6870" y="9072915"/>
            <a:ext cx="10084939" cy="53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85297" y="2993400"/>
            <a:ext cx="5047577" cy="5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75648" y="3001285"/>
            <a:ext cx="387374" cy="45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10287" y="7047144"/>
            <a:ext cx="4335491" cy="530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00286" y="7025657"/>
            <a:ext cx="435837" cy="5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 txBox="1"/>
          <p:nvPr/>
        </p:nvSpPr>
        <p:spPr>
          <a:xfrm>
            <a:off x="16659000" y="9886800"/>
            <a:ext cx="16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9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2022-09-19T13:06:25Z</dcterms:created>
  <dc:creator>officegen</dc:creator>
</cp:coreProperties>
</file>